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EBCF3B9-A3C9-4386-B1C6-B6FE2A6BFF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HK"/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125BE4A0-3209-4F33-8C20-4A4956C177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HK"/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02A6991F-029A-4CA0-8383-6A81713D3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8335-E850-4703-9507-0BF9D331C904}" type="datetimeFigureOut">
              <a:rPr lang="en-HK" smtClean="0"/>
              <a:t>24/2/2022</a:t>
            </a:fld>
            <a:endParaRPr lang="en-HK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4699CE9A-0E15-41F4-B91B-141A96B46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D6EFC39A-8600-4560-BD4E-FFCA5A6F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B723-5029-4E0F-8F17-34C484643A6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473947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1067110-C390-48FF-9711-F8377DADC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HK"/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192DE187-1E2B-4043-85CB-ED4E499E1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HK"/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366397B4-9644-4F59-AE84-806B22D3B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8335-E850-4703-9507-0BF9D331C904}" type="datetimeFigureOut">
              <a:rPr lang="en-HK" smtClean="0"/>
              <a:t>24/2/2022</a:t>
            </a:fld>
            <a:endParaRPr lang="en-HK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FD9DF612-9A55-4367-AEDD-0046B394B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1116143F-121E-4D31-9EC4-471CD7492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B723-5029-4E0F-8F17-34C484643A6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834195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="" xmlns:a16="http://schemas.microsoft.com/office/drawing/2014/main" id="{BD61DAA9-8E24-4596-90B0-4E1758DD78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HK"/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7F950B47-0827-43B2-89AE-C3FC7EE629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HK"/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A3A688ED-0A7A-42BC-80AE-99DA2AC5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8335-E850-4703-9507-0BF9D331C904}" type="datetimeFigureOut">
              <a:rPr lang="en-HK" smtClean="0"/>
              <a:t>24/2/2022</a:t>
            </a:fld>
            <a:endParaRPr lang="en-HK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DE2F0CA7-836F-48F1-AA74-ED1B71AB5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C674E518-7166-4B64-A42F-1F31FE3B9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B723-5029-4E0F-8F17-34C484643A6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7238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02BE0AA-DE80-4C07-9F3C-6937A34B8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HK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5CDFC8E8-7990-4353-AE9D-5A437F723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HK"/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79B6F849-DC4A-46F8-9CEE-ED4675CE9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8335-E850-4703-9507-0BF9D331C904}" type="datetimeFigureOut">
              <a:rPr lang="en-HK" smtClean="0"/>
              <a:t>24/2/2022</a:t>
            </a:fld>
            <a:endParaRPr lang="en-HK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846FBECA-8CC1-46CA-B35F-D482D01C5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1275842E-144A-4D75-AFFC-9D70B888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B723-5029-4E0F-8F17-34C484643A6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316964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2F57BA4-85C5-43DE-B2C1-E8456FA43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HK"/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43295521-943B-41A9-B431-C021F6FCF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6F923DDF-FCC4-4F2E-9286-78E83C9E4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8335-E850-4703-9507-0BF9D331C904}" type="datetimeFigureOut">
              <a:rPr lang="en-HK" smtClean="0"/>
              <a:t>24/2/2022</a:t>
            </a:fld>
            <a:endParaRPr lang="en-HK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C989F5D0-CC2D-4AE2-B417-51356EDBA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4CB1880A-D7CE-4533-AE1C-AAF406519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B723-5029-4E0F-8F17-34C484643A6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944833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87B46C3-D9CA-49A4-9916-7DB511FAB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HK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25FD115E-FBCE-4B49-92A5-39CBF863E6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HK"/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F3D1B5DB-798C-4D00-82FC-8C21F9887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HK"/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BC2E22B2-BD93-4151-BA7C-1D33F9F1D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8335-E850-4703-9507-0BF9D331C904}" type="datetimeFigureOut">
              <a:rPr lang="en-HK" smtClean="0"/>
              <a:t>24/2/2022</a:t>
            </a:fld>
            <a:endParaRPr lang="en-HK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038A1005-1BA8-4E67-939B-CE3A791D4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81A551FD-E769-4528-A6CD-6094E9A2E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B723-5029-4E0F-8F17-34C484643A6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262808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6ABD6001-D21C-4F9F-AE7D-BCC44DAF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HK"/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9D60AE37-2670-4C28-AD12-11B46DD6A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E2C8900A-4C2A-4D18-A686-4D043E97F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HK"/>
          </a:p>
        </p:txBody>
      </p:sp>
      <p:sp>
        <p:nvSpPr>
          <p:cNvPr id="5" name="文字版面配置區 4">
            <a:extLst>
              <a:ext uri="{FF2B5EF4-FFF2-40B4-BE49-F238E27FC236}">
                <a16:creationId xmlns="" xmlns:a16="http://schemas.microsoft.com/office/drawing/2014/main" id="{0E86E895-3625-4F93-9A9F-AA6DF10A7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="" xmlns:a16="http://schemas.microsoft.com/office/drawing/2014/main" id="{FA4576AB-CDF5-41A7-AEDD-9670A42F53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HK"/>
          </a:p>
        </p:txBody>
      </p:sp>
      <p:sp>
        <p:nvSpPr>
          <p:cNvPr id="7" name="日期版面配置區 6">
            <a:extLst>
              <a:ext uri="{FF2B5EF4-FFF2-40B4-BE49-F238E27FC236}">
                <a16:creationId xmlns="" xmlns:a16="http://schemas.microsoft.com/office/drawing/2014/main" id="{0440F664-E130-42F6-AC2A-BFE2CC505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8335-E850-4703-9507-0BF9D331C904}" type="datetimeFigureOut">
              <a:rPr lang="en-HK" smtClean="0"/>
              <a:t>24/2/2022</a:t>
            </a:fld>
            <a:endParaRPr lang="en-HK"/>
          </a:p>
        </p:txBody>
      </p:sp>
      <p:sp>
        <p:nvSpPr>
          <p:cNvPr id="8" name="頁尾版面配置區 7">
            <a:extLst>
              <a:ext uri="{FF2B5EF4-FFF2-40B4-BE49-F238E27FC236}">
                <a16:creationId xmlns="" xmlns:a16="http://schemas.microsoft.com/office/drawing/2014/main" id="{49D78BEB-DB34-419C-8E50-B69998D13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="" xmlns:a16="http://schemas.microsoft.com/office/drawing/2014/main" id="{BB1B289F-23AA-4CF2-ACA3-6A821091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B723-5029-4E0F-8F17-34C484643A6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613963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B0978B24-EB08-490D-A6A4-8BF22C9ED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HK"/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38B499DD-4312-47EF-8784-3547CAE74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8335-E850-4703-9507-0BF9D331C904}" type="datetimeFigureOut">
              <a:rPr lang="en-HK" smtClean="0"/>
              <a:t>24/2/2022</a:t>
            </a:fld>
            <a:endParaRPr lang="en-HK"/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C84AAA05-78BD-411D-BE62-0674B9BEB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94A03F46-F37A-4CA7-BEAC-061603DE9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B723-5029-4E0F-8F17-34C484643A6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903855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="" xmlns:a16="http://schemas.microsoft.com/office/drawing/2014/main" id="{7364667F-3C49-47CC-8839-05C653B75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8335-E850-4703-9507-0BF9D331C904}" type="datetimeFigureOut">
              <a:rPr lang="en-HK" smtClean="0"/>
              <a:t>24/2/2022</a:t>
            </a:fld>
            <a:endParaRPr lang="en-HK"/>
          </a:p>
        </p:txBody>
      </p:sp>
      <p:sp>
        <p:nvSpPr>
          <p:cNvPr id="3" name="頁尾版面配置區 2">
            <a:extLst>
              <a:ext uri="{FF2B5EF4-FFF2-40B4-BE49-F238E27FC236}">
                <a16:creationId xmlns="" xmlns:a16="http://schemas.microsoft.com/office/drawing/2014/main" id="{7E668BD3-B00C-4D97-83C2-46267DB67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22A8EA7E-E1F2-426B-AB53-53057E663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B723-5029-4E0F-8F17-34C484643A6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501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BA8A73AA-B25A-45A4-BF94-409362E65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HK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F2424AFF-7868-4099-9680-6882D473B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HK"/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E4731348-E7CE-40A8-B0F1-2F8655AAE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B91D8396-5FD6-4199-9391-1AFDC86A5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8335-E850-4703-9507-0BF9D331C904}" type="datetimeFigureOut">
              <a:rPr lang="en-HK" smtClean="0"/>
              <a:t>24/2/2022</a:t>
            </a:fld>
            <a:endParaRPr lang="en-HK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E25D24A4-57D4-45A6-B6D8-6038A0AC2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3E4A519F-D8B7-44C9-9417-B36616757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B723-5029-4E0F-8F17-34C484643A6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974581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1FB45D2-3AF6-413B-94BE-417D88166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HK"/>
          </a:p>
        </p:txBody>
      </p:sp>
      <p:sp>
        <p:nvSpPr>
          <p:cNvPr id="3" name="圖片版面配置區 2">
            <a:extLst>
              <a:ext uri="{FF2B5EF4-FFF2-40B4-BE49-F238E27FC236}">
                <a16:creationId xmlns="" xmlns:a16="http://schemas.microsoft.com/office/drawing/2014/main" id="{D1C1D9E6-F6AF-4809-96F3-0D96828AAC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K"/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94B6B5C1-DADA-4CE2-8A83-C0D1F4759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96C1935B-0218-4B14-8AFC-8C4CFB551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8335-E850-4703-9507-0BF9D331C904}" type="datetimeFigureOut">
              <a:rPr lang="en-HK" smtClean="0"/>
              <a:t>24/2/2022</a:t>
            </a:fld>
            <a:endParaRPr lang="en-HK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5B6B02B3-F97B-4183-B13C-398DBA795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F491E5A3-9C12-44D6-B359-FF5B912F1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B723-5029-4E0F-8F17-34C484643A6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99250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="" xmlns:a16="http://schemas.microsoft.com/office/drawing/2014/main" id="{3714BFFF-A4E7-4CFF-9B62-D08CD0A44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HK"/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E2FC3F85-138E-4686-9F69-57DBBF1A9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HK"/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0B0ECB23-0DF2-40FE-9673-0D9BC5D7C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E8335-E850-4703-9507-0BF9D331C904}" type="datetimeFigureOut">
              <a:rPr lang="en-HK" smtClean="0"/>
              <a:t>24/2/2022</a:t>
            </a:fld>
            <a:endParaRPr lang="en-HK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111F0F8F-2B59-4BE7-8757-E4C19157A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K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1C71476F-992C-40F6-ADD3-6E6EB71D78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6B723-5029-4E0F-8F17-34C484643A6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81770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441EE8D-45A2-47B7-855B-5755027A4C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221044FD-EB8F-4C09-BE92-5001995544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47428746-E35E-45B9-B9FA-5C12427C2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36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A11C3BE7-64D2-4806-AFC9-5B66C92CA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內容版面配置區 3">
            <a:extLst>
              <a:ext uri="{FF2B5EF4-FFF2-40B4-BE49-F238E27FC236}">
                <a16:creationId xmlns="" xmlns:a16="http://schemas.microsoft.com/office/drawing/2014/main" id="{48C84C82-DA9A-4707-B5B3-1636CACCF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20" y="791845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88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024A0EE-A73D-4CA8-BD25-8974B14BC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ABB6A714-0FE4-442F-8649-01BD38F44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CD303DB4-ADFC-4C96-AA13-BB839C44E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24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0</Words>
  <Application>Microsoft Office PowerPoint</Application>
  <PresentationFormat>寬螢幕</PresentationFormat>
  <Paragraphs>0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8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grads</dc:creator>
  <cp:lastModifiedBy>Chun Wing CHOY</cp:lastModifiedBy>
  <cp:revision>5</cp:revision>
  <dcterms:created xsi:type="dcterms:W3CDTF">2022-02-23T00:40:29Z</dcterms:created>
  <dcterms:modified xsi:type="dcterms:W3CDTF">2022-02-24T06:08:15Z</dcterms:modified>
</cp:coreProperties>
</file>